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64" r:id="rId2"/>
    <p:sldId id="268" r:id="rId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E4A6370A-4988-4B55-8AA6-F8AA307579E1}">
          <p14:sldIdLst>
            <p14:sldId id="264"/>
            <p14:sldId id="268"/>
          </p14:sldIdLst>
        </p14:section>
        <p14:section name="Section sans titre" id="{EF09BDD6-282F-4197-867C-CD1440BD7AC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030">
          <p15:clr>
            <a:srgbClr val="A4A3A4"/>
          </p15:clr>
        </p15:guide>
        <p15:guide id="2" pos="30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EB616"/>
    <a:srgbClr val="FF0000"/>
    <a:srgbClr val="0033CC"/>
    <a:srgbClr val="4E9F31"/>
    <a:srgbClr val="FFFFFF"/>
    <a:srgbClr val="00FF00"/>
    <a:srgbClr val="F240D0"/>
    <a:srgbClr val="4F81BD"/>
    <a:srgbClr val="535E69"/>
    <a:srgbClr val="6EA1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1" autoAdjust="0"/>
    <p:restoredTop sz="91304" autoAdjust="0"/>
  </p:normalViewPr>
  <p:slideViewPr>
    <p:cSldViewPr>
      <p:cViewPr varScale="1">
        <p:scale>
          <a:sx n="86" d="100"/>
          <a:sy n="86" d="100"/>
        </p:scale>
        <p:origin x="1392" y="48"/>
      </p:cViewPr>
      <p:guideLst>
        <p:guide orient="horz" pos="2030"/>
        <p:guide pos="3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LU" alt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C19E4D-364C-437D-A36A-2C4E0DDE2DF1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LU" noProof="0" smtClean="0"/>
          </a:p>
        </p:txBody>
      </p:sp>
      <p:sp>
        <p:nvSpPr>
          <p:cNvPr id="9221" name="Notes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  <a:endParaRPr lang="fr-LU" altLang="fr-FR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LU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7233C7-5FDD-467E-8BCA-A7E0C63AD84E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3618494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fr-LU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7220B-ABAB-4AE8-A991-2209064E216D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49843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B5486-111C-467D-954C-7EA3B0831C6D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126675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818D2-9715-4A78-837D-50A55C22F538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95603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EB465-6F33-41AC-A138-7B933AFB5172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1962092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2F422-5E35-4045-AB30-B7DE0BBBC6D8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237339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0E071-A5F9-4F00-83F2-1448193F23CB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195901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A2848-2B96-4408-B0E7-15D25376290A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325207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49E97-85DB-4C1F-BC11-BF0F28324256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249204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C2B5C3-7B44-4B90-A16F-C6657845C4A2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347080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fr-LU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0AEFA-6AA7-4ECC-8B08-16C9A633A045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1250213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fr-LU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L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LU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CCD43-62C8-49FE-873B-2BC7BBE5CBAA}" type="slidenum">
              <a:rPr lang="fr-LU" altLang="fr-FR"/>
              <a:pPr/>
              <a:t>‹N°›</a:t>
            </a:fld>
            <a:endParaRPr lang="fr-LU" altLang="fr-FR"/>
          </a:p>
        </p:txBody>
      </p:sp>
    </p:spTree>
    <p:extLst>
      <p:ext uri="{BB962C8B-B14F-4D97-AF65-F5344CB8AC3E}">
        <p14:creationId xmlns:p14="http://schemas.microsoft.com/office/powerpoint/2010/main" val="385818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  <a:endParaRPr lang="fr-LU" altLang="fr-FR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  <a:endParaRPr lang="fr-LU" alt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D9521E9-930B-4990-8FB9-4E3424E51640}" type="datetime1">
              <a:rPr lang="fr-LU" altLang="fr-FR"/>
              <a:pPr/>
              <a:t>25/04/2018</a:t>
            </a:fld>
            <a:endParaRPr lang="fr-LU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fr-LU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81F2BF-B66E-46D8-8707-9E16363BD926}" type="slidenum">
              <a:rPr lang="fr-LU" altLang="fr-FR"/>
              <a:pPr/>
              <a:t>‹N°›</a:t>
            </a:fld>
            <a:endParaRPr lang="fr-LU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9" y="1844824"/>
            <a:ext cx="3837171" cy="4789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62661" cy="145044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142"/>
          <a:stretch/>
        </p:blipFill>
        <p:spPr>
          <a:xfrm>
            <a:off x="-9330" y="6569968"/>
            <a:ext cx="9162661" cy="288032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4518329" y="2060848"/>
            <a:ext cx="42758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000" b="1" i="1" dirty="0" smtClean="0"/>
              <a:t>Bourse de mobilité </a:t>
            </a:r>
            <a:br>
              <a:rPr lang="fr-FR" sz="4000" b="1" i="1" dirty="0" smtClean="0"/>
            </a:br>
            <a:r>
              <a:rPr lang="fr-FR" sz="4000" b="1" i="1" dirty="0" smtClean="0"/>
              <a:t>de la SOFAMEA</a:t>
            </a:r>
            <a:endParaRPr lang="fr-FR" sz="2000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5042600" y="3458631"/>
            <a:ext cx="36857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LU" dirty="0" smtClean="0">
                <a:solidFill>
                  <a:srgbClr val="FF0000"/>
                </a:solidFill>
              </a:rPr>
              <a:t>[Nom, Prénom candidat]</a:t>
            </a:r>
            <a:br>
              <a:rPr lang="fr-LU" dirty="0" smtClean="0">
                <a:solidFill>
                  <a:srgbClr val="FF0000"/>
                </a:solidFill>
              </a:rPr>
            </a:br>
            <a:r>
              <a:rPr lang="fr-LU" dirty="0" smtClean="0">
                <a:solidFill>
                  <a:srgbClr val="FF0000"/>
                </a:solidFill>
              </a:rPr>
              <a:t>[Intitulé laboratoire/équipe d’accueil]</a:t>
            </a:r>
          </a:p>
          <a:p>
            <a:pPr algn="r"/>
            <a:endParaRPr lang="fr-LU" dirty="0" smtClean="0">
              <a:solidFill>
                <a:srgbClr val="FF0000"/>
              </a:solidFill>
            </a:endParaRPr>
          </a:p>
          <a:p>
            <a:pPr algn="r"/>
            <a:r>
              <a:rPr lang="fr-LU" dirty="0" smtClean="0">
                <a:solidFill>
                  <a:srgbClr val="FF0000"/>
                </a:solidFill>
              </a:rPr>
              <a:t>[Année de la mobilité]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55976" y="5229200"/>
            <a:ext cx="4536504" cy="100811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LOGOS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58753"/>
              </p:ext>
            </p:extLst>
          </p:nvPr>
        </p:nvGraphicFramePr>
        <p:xfrm>
          <a:off x="7440740" y="6615108"/>
          <a:ext cx="1656184" cy="187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/>
              </a:tblGrid>
              <a:tr h="0">
                <a:tc>
                  <a:txBody>
                    <a:bodyPr/>
                    <a:lstStyle/>
                    <a:p>
                      <a:pPr marR="1778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LU" sz="1200" dirty="0">
                          <a:solidFill>
                            <a:schemeClr val="tx1"/>
                          </a:solidFill>
                          <a:effectLst/>
                        </a:rPr>
                        <a:t>Version du 25/04/2018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63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9330" y="1576046"/>
            <a:ext cx="916266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62661" cy="145044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142"/>
          <a:stretch/>
        </p:blipFill>
        <p:spPr>
          <a:xfrm>
            <a:off x="-9330" y="6569968"/>
            <a:ext cx="9162661" cy="288032"/>
          </a:xfrm>
          <a:prstGeom prst="rect">
            <a:avLst/>
          </a:prstGeom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779989" y="6529000"/>
            <a:ext cx="2339975" cy="3698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7E0BC8B5-E181-4D20-BEF5-FA0AC8D17DDD}" type="slidenum">
              <a:rPr lang="en-US" altLang="fr-FR" b="1"/>
              <a:pPr algn="r">
                <a:spcBef>
                  <a:spcPct val="50000"/>
                </a:spcBef>
              </a:pPr>
              <a:t>2</a:t>
            </a:fld>
            <a:endParaRPr lang="en-US" altLang="fr-FR" b="1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51520" y="1576046"/>
            <a:ext cx="467737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BOURSE DE MOBILITE DE LA SOFAMEA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251520" y="2271355"/>
            <a:ext cx="86409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Arial 18pt</a:t>
            </a:r>
          </a:p>
        </p:txBody>
      </p:sp>
    </p:spTree>
    <p:extLst>
      <p:ext uri="{BB962C8B-B14F-4D97-AF65-F5344CB8AC3E}">
        <p14:creationId xmlns:p14="http://schemas.microsoft.com/office/powerpoint/2010/main" val="125306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19378</TotalTime>
  <Pages>0</Pages>
  <Words>22</Words>
  <Characters>0</Characters>
  <Application>Microsoft Office PowerPoint</Application>
  <DocSecurity>0</DocSecurity>
  <PresentationFormat>Affichage à l'écran (4:3)</PresentationFormat>
  <Lines>0</Lines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SimSun</vt:lpstr>
      <vt:lpstr>Arial</vt:lpstr>
      <vt:lpstr>Calibri</vt:lpstr>
      <vt:lpstr>Times New Roman</vt:lpstr>
      <vt:lpstr>Office Theme</vt:lpstr>
      <vt:lpstr>Présentation PowerPoint</vt:lpstr>
      <vt:lpstr>Présentation PowerPoint</vt:lpstr>
    </vt:vector>
  </TitlesOfParts>
  <Manager/>
  <Company/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Moissenet Florent</dc:creator>
  <cp:keywords/>
  <dc:description/>
  <cp:lastModifiedBy>Moissenet Florent</cp:lastModifiedBy>
  <cp:revision>1147</cp:revision>
  <dcterms:created xsi:type="dcterms:W3CDTF">2014-05-14T00:44:00Z</dcterms:created>
  <dcterms:modified xsi:type="dcterms:W3CDTF">2018-04-25T05:13:11Z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1036-10.1.0.5444</vt:lpwstr>
  </property>
</Properties>
</file>